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29"/>
  </p:notesMasterIdLst>
  <p:handoutMasterIdLst>
    <p:handoutMasterId r:id="rId30"/>
  </p:handoutMasterIdLst>
  <p:sldIdLst>
    <p:sldId id="2147479582" r:id="rId8"/>
    <p:sldId id="2147479508" r:id="rId9"/>
    <p:sldId id="2147479609" r:id="rId10"/>
    <p:sldId id="2147479612" r:id="rId11"/>
    <p:sldId id="2147479613" r:id="rId12"/>
    <p:sldId id="2147479606" r:id="rId13"/>
    <p:sldId id="2147479616" r:id="rId14"/>
    <p:sldId id="2147479608" r:id="rId15"/>
    <p:sldId id="2147479619" r:id="rId16"/>
    <p:sldId id="2147479617" r:id="rId17"/>
    <p:sldId id="2147479614" r:id="rId18"/>
    <p:sldId id="2147479618" r:id="rId19"/>
    <p:sldId id="2147479615" r:id="rId20"/>
    <p:sldId id="2147479610" r:id="rId21"/>
    <p:sldId id="2147479607" r:id="rId22"/>
    <p:sldId id="2147479585" r:id="rId23"/>
    <p:sldId id="2147479611" r:id="rId24"/>
    <p:sldId id="2147479620" r:id="rId25"/>
    <p:sldId id="2147479621" r:id="rId26"/>
    <p:sldId id="2147479586" r:id="rId27"/>
    <p:sldId id="2147479584" r:id="rId28"/>
  </p:sldIdLst>
  <p:sldSz cx="12192000" cy="6858000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Semibold" panose="020B0702040204020203" pitchFamily="34" charset="0"/>
      <p:regular r:id="rId43"/>
      <p:bold r:id="rId44"/>
      <p:boldItalic r:id="rId4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Light" id="{38B656EC-D568-4EF7-8842-9FA1AE1192C9}">
          <p14:sldIdLst/>
        </p14:section>
        <p14:section name="Microsoft Build 2/3 Template Dark" id="{CC80F8C8-EE4D-4D76-85E3-9D04C9AF18F9}">
          <p14:sldIdLst>
            <p14:sldId id="2147479582"/>
            <p14:sldId id="2147479508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06"/>
            <p14:sldId id="2147479616"/>
            <p14:sldId id="2147479608"/>
            <p14:sldId id="2147479619"/>
            <p14:sldId id="2147479617"/>
            <p14:sldId id="2147479614"/>
            <p14:sldId id="2147479618"/>
            <p14:sldId id="2147479615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11"/>
            <p14:sldId id="2147479620"/>
            <p14:sldId id="2147479621"/>
            <p14:sldId id="2147479586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94719"/>
  </p:normalViewPr>
  <p:slideViewPr>
    <p:cSldViewPr snapToGrid="0">
      <p:cViewPr varScale="1">
        <p:scale>
          <a:sx n="96" d="100"/>
          <a:sy n="96" d="100"/>
        </p:scale>
        <p:origin x="17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9.fntdata"/><Relationship Id="rId21" Type="http://schemas.openxmlformats.org/officeDocument/2006/relationships/slide" Target="slides/slide14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3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11/11/2023 6:51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11/11/2023 6:51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11/11/2023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11/11/2023 8:37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11/11/2023 8:37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4" Type="http://schemas.openxmlformats.org/officeDocument/2006/relationships/hyperlink" Target="https://huggingface.co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B538A2-83F3-FA6C-FE04-C3DA8BF2E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1663" y="508000"/>
            <a:ext cx="6510337" cy="554038"/>
          </a:xfrm>
        </p:spPr>
        <p:txBody>
          <a:bodyPr/>
          <a:lstStyle/>
          <a:p>
            <a:r>
              <a:rPr lang="en-US">
                <a:noFill/>
              </a:rPr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30833192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8640" y="3213556"/>
            <a:ext cx="6510338" cy="430887"/>
          </a:xfrm>
        </p:spPr>
        <p:txBody>
          <a:bodyPr/>
          <a:lstStyle/>
          <a:p>
            <a:r>
              <a:rPr lang="en-US" dirty="0"/>
              <a:t>Generating Embeddings with Postman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SEMANTIC KERNEL</a:t>
            </a:r>
            <a:endParaRPr lang="en-DE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368" y="3655199"/>
            <a:ext cx="3820266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740591" y="217962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 and Python.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D2A6C-21A0-24FE-4ED7-3A45DFDE8AB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4378363" cy="4634006"/>
          </a:xfrm>
        </p:spPr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Skill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249998" y="2248655"/>
            <a:ext cx="10577567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</a:p>
          <a:p>
            <a:r>
              <a:rPr lang="de-DE" dirty="0"/>
              <a:t>      .</a:t>
            </a:r>
            <a:r>
              <a:rPr lang="de-DE" dirty="0" err="1"/>
              <a:t>WithAzureOpenAIChatCompletionService</a:t>
            </a:r>
            <a:r>
              <a:rPr lang="de-DE" dirty="0"/>
              <a:t>(„chat-gpt4“)</a:t>
            </a:r>
          </a:p>
          <a:p>
            <a:r>
              <a:rPr lang="de-DE" dirty="0"/>
              <a:t>      .</a:t>
            </a:r>
            <a:r>
              <a:rPr lang="de-DE" dirty="0" err="1"/>
              <a:t>WithAzureTextCompletionService</a:t>
            </a:r>
            <a:r>
              <a:rPr lang="de-DE" dirty="0"/>
              <a:t>(„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")</a:t>
            </a:r>
          </a:p>
          <a:p>
            <a:r>
              <a:rPr lang="de-DE" dirty="0"/>
              <a:t>          „The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249998" y="2248655"/>
            <a:ext cx="10577567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      .</a:t>
            </a:r>
            <a:r>
              <a:rPr lang="de-DE" dirty="0" err="1"/>
              <a:t>WithAzureOpenAIChatCompletionService</a:t>
            </a:r>
            <a:r>
              <a:rPr lang="de-DE"/>
              <a:t>(„chat-gpt4-turbo“)</a:t>
            </a:r>
            <a:endParaRPr lang="de-DE" dirty="0"/>
          </a:p>
          <a:p>
            <a:r>
              <a:rPr lang="de-DE" dirty="0"/>
              <a:t>      .</a:t>
            </a:r>
            <a:r>
              <a:rPr lang="de-DE" dirty="0" err="1"/>
              <a:t>WithAzureTextCompletionService</a:t>
            </a:r>
            <a:r>
              <a:rPr lang="de-DE" dirty="0"/>
              <a:t>("text-davinci-003")</a:t>
            </a:r>
          </a:p>
          <a:p>
            <a:r>
              <a:rPr lang="de-DE" dirty="0"/>
              <a:t>          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ID“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5C7701-4453-43CB-B395-4AF0B3EF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657623"/>
            <a:ext cx="9144000" cy="615553"/>
          </a:xfrm>
        </p:spPr>
        <p:txBody>
          <a:bodyPr/>
          <a:lstStyle/>
          <a:p>
            <a:r>
              <a:rPr lang="en-US" dirty="0"/>
              <a:t>Semantic Kernel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0840" y="5297341"/>
            <a:ext cx="4465320" cy="861774"/>
          </a:xfrm>
        </p:spPr>
        <p:txBody>
          <a:bodyPr/>
          <a:lstStyle/>
          <a:p>
            <a:r>
              <a:rPr lang="en-US" dirty="0"/>
              <a:t>Dr. Damir Dobric</a:t>
            </a:r>
          </a:p>
        </p:txBody>
      </p:sp>
    </p:spTree>
    <p:extLst>
      <p:ext uri="{BB962C8B-B14F-4D97-AF65-F5344CB8AC3E}">
        <p14:creationId xmlns:p14="http://schemas.microsoft.com/office/powerpoint/2010/main" val="30659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0CDDCA-235D-18C9-E739-1D4AD319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3477-87AA-AED8-7FA7-79C7327EF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488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022914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pPr lvl="1"/>
            <a:r>
              <a:rPr lang="en-US" sz="2400" b="0" i="0" dirty="0">
                <a:effectLst/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elements/1.1/"/>
    <ds:schemaRef ds:uri="http://schemas.microsoft.com/office/2006/documentManagement/types"/>
    <ds:schemaRef ds:uri="dae760b4-279b-49a4-b55c-d6587a120b69"/>
    <ds:schemaRef ds:uri="http://schemas.microsoft.com/office/2006/metadata/properties"/>
    <ds:schemaRef ds:uri="http://purl.org/dc/dcmitype/"/>
    <ds:schemaRef ds:uri="731964a5-2251-446e-b5d2-98eedce2e8b8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1057</TotalTime>
  <Words>609</Words>
  <Application>Microsoft Office PowerPoint</Application>
  <PresentationFormat>Widescreen</PresentationFormat>
  <Paragraphs>113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Segoe UI Semibold</vt:lpstr>
      <vt:lpstr>Arial</vt:lpstr>
      <vt:lpstr>Segoe UI</vt:lpstr>
      <vt:lpstr>Wingdings</vt:lpstr>
      <vt:lpstr>var(--font-family-secondary)</vt:lpstr>
      <vt:lpstr>Open Sans</vt:lpstr>
      <vt:lpstr>Consolas</vt:lpstr>
      <vt:lpstr>Microsoft Build 2/3 Template Light</vt:lpstr>
      <vt:lpstr>1_Microsoft Build 2/3 Template Dark</vt:lpstr>
      <vt:lpstr>Microsoft Build 2/3 Template Dark</vt:lpstr>
      <vt:lpstr>2_Microsoft Build 2/3 Template Dark</vt:lpstr>
      <vt:lpstr>Microsoft Build</vt:lpstr>
      <vt:lpstr>Semantic Kernel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PowerPoint Presentation</vt:lpstr>
      <vt:lpstr>What is a token?</vt:lpstr>
      <vt:lpstr>PowerPoint Presentation</vt:lpstr>
      <vt:lpstr>SEMANTIC KERNEL</vt:lpstr>
      <vt:lpstr>PowerPoint Presentation</vt:lpstr>
      <vt:lpstr>PowerPoint Presentation</vt:lpstr>
      <vt:lpstr>Skill</vt:lpstr>
      <vt:lpstr>Semantic Kernel Initialization with Azure OpenAI</vt:lpstr>
      <vt:lpstr>Semantic Kernel Initialization with OpenAI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12</cp:revision>
  <dcterms:created xsi:type="dcterms:W3CDTF">2023-08-22T18:29:18Z</dcterms:created>
  <dcterms:modified xsi:type="dcterms:W3CDTF">2023-11-12T10:01:52Z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